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y="5143500" cx="9144000"/>
  <p:notesSz cx="6858000" cy="9144000"/>
  <p:defaultTextStyle>
    <a:defPPr>
      <a:defRPr lang="zh-CN"/>
    </a:defPPr>
    <a:lvl1pPr algn="l" defTabSz="685800" eaLnBrk="0" fontAlgn="base" hangingPunct="0" indent="0" latinLnBrk="0" lvl="0" marL="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algn="l" defTabSz="685800" eaLnBrk="0" fontAlgn="base" hangingPunct="0" indent="114300" latinLnBrk="0" lvl="1" marL="3429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algn="l" defTabSz="685800" eaLnBrk="0" fontAlgn="base" hangingPunct="0" indent="228600" latinLnBrk="0" lvl="2" marL="6858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algn="l" defTabSz="685800" eaLnBrk="0" fontAlgn="base" hangingPunct="0" indent="342900" latinLnBrk="0" lvl="3" marL="10287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algn="l" defTabSz="685800" eaLnBrk="0" fontAlgn="base" hangingPunct="0" indent="457200" latinLnBrk="0" lvl="4" marL="13716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algn="l" defTabSz="685800" eaLnBrk="0" fontAlgn="base" hangingPunct="0" indent="457200" latinLnBrk="0" lvl="5" marL="22860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algn="l" defTabSz="685800" eaLnBrk="0" fontAlgn="base" hangingPunct="0" indent="457200" latinLnBrk="0" lvl="6" marL="27432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algn="l" defTabSz="685800" eaLnBrk="0" fontAlgn="base" hangingPunct="0" indent="457200" latinLnBrk="0" lvl="7" marL="32004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algn="l" defTabSz="685800" eaLnBrk="0" fontAlgn="base" hangingPunct="0" indent="457200" latinLnBrk="0" lvl="8" marL="3657600" rtl="0">
      <a:lnSpc>
        <a:spcPct val="100000"/>
      </a:lnSpc>
      <a:spcBef>
        <a:spcPct val="0"/>
      </a:spcBef>
      <a:spcAft>
        <a:spcPct val="0"/>
      </a:spcAft>
      <a:buNone/>
      <a:defRPr baseline="0" b="0" sz="1300" i="0" kern="1200" u="none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16645B"/>
    <a:srgbClr val="7BE1D5"/>
    <a:srgbClr val="50D8C8"/>
    <a:srgbClr val="AAECE4"/>
    <a:srgbClr val="D0F4F0"/>
    <a:srgbClr val="ECFAF8"/>
    <a:srgbClr val="3BA08E"/>
    <a:srgbClr val="6C9B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3793"/>
    <p:restoredTop sz="94129"/>
  </p:normalViewPr>
  <p:slideViewPr>
    <p:cSldViewPr snapToGrid="0">
      <p:cViewPr varScale="1">
        <p:scale>
          <a:sx n="88" d="100"/>
          <a:sy n="88" d="100"/>
        </p:scale>
        <p:origin x="948" y="72"/>
      </p:cViewPr>
    </p:cSldViewPr>
  </p:slideViewPr>
  <p:outlineViewPr>
    <p:cViewPr>
      <p:scale>
        <a:sx n="33" d="100"/>
        <a:sy n="33" d="100"/>
      </p:scale>
      <p:origin x="0" y="-315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2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2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62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1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2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2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62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B69ED2-AFA2-4C7D-901D-68A7D52735F3}" type="datetimeFigureOut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20085FC-F682-4F11-B4E5-F6347D87E0B7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0"/>
          <p:cNvGrpSpPr/>
          <p:nvPr userDrawn="1"/>
        </p:nvGrpSpPr>
        <p:grpSpPr>
          <a:xfrm>
            <a:off x="0" y="141288"/>
            <a:ext cx="604838" cy="895350"/>
            <a:chOff x="-10" y="-973495"/>
            <a:chExt cx="2575977" cy="3816065"/>
          </a:xfrm>
        </p:grpSpPr>
        <p:pic>
          <p:nvPicPr>
            <p:cNvPr id="2097158" name="图片 1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t="19044" r="41302" b="21577"/>
            <a:stretch>
              <a:fillRect/>
            </a:stretch>
          </p:blipFill>
          <p:spPr>
            <a:xfrm flipH="1">
              <a:off x="-10" y="-973495"/>
              <a:ext cx="2575977" cy="3816065"/>
            </a:xfrm>
            <a:prstGeom prst="rect"/>
            <a:noFill/>
            <a:ln w="9525">
              <a:noFill/>
            </a:ln>
          </p:spPr>
        </p:pic>
        <p:pic>
          <p:nvPicPr>
            <p:cNvPr id="2097159" name="图片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20975" r="41618" b="20621"/>
            <a:stretch>
              <a:fillRect/>
            </a:stretch>
          </p:blipFill>
          <p:spPr>
            <a:xfrm flipH="1">
              <a:off x="0" y="-264100"/>
              <a:ext cx="1568449" cy="2368336"/>
            </a:xfrm>
            <a:prstGeom prst="rect"/>
            <a:noFill/>
            <a:ln w="9525">
              <a:noFill/>
            </a:ln>
          </p:spPr>
        </p:pic>
      </p:grpSp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/>
        </p:spPr>
        <p:txBody>
          <a:bodyPr anchor="ctr" bIns="45720" lIns="91440" rIns="91440" rtlCol="0" tIns="45720" vert="horz"/>
          <a:p>
            <a:pPr algn="l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B69ED2-AFA2-4C7D-901D-68A7D52735F3}" type="datetimeFigureOut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/>
        </p:spPr>
        <p:txBody>
          <a:bodyPr anchor="ctr" bIns="45720" lIns="91440" rIns="91440" rtlCol="0" tIns="45720" vert="horz"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/>
        </p:spPr>
        <p:txBody>
          <a:bodyPr anchor="ctr" bIns="45720" lIns="91440" rIns="91440" rtlCol="0" tIns="45720" vert="horz"/>
          <a:p>
            <a:pPr algn="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20085FC-F682-4F11-B4E5-F6347D87E0B7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B69ED2-AFA2-4C7D-901D-68A7D52735F3}" type="datetimeFigureOut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861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20085FC-F682-4F11-B4E5-F6347D87E0B7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/>
      </p:grpSpPr>
      <p:sp>
        <p:nvSpPr>
          <p:cNvPr id="1048576" name="矩形 6"/>
          <p:cNvSpPr/>
          <p:nvPr/>
        </p:nvSpPr>
        <p:spPr>
          <a:xfrm>
            <a:off x="0" y="0"/>
            <a:ext cx="9144000" cy="5143500"/>
          </a:xfrm>
          <a:prstGeom prst="rect"/>
          <a:pattFill prst="dkUpDiag">
            <a:fgClr>
              <a:srgbClr val="324C5C"/>
            </a:fgClr>
            <a:bgClr>
              <a:schemeClr val="tx1">
                <a:lumMod val="95000"/>
                <a:lumOff val="5000"/>
              </a:schemeClr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noAutofit/>
          </a:bodyPr>
          <a:p>
            <a:pPr algn="ct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015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62000"/>
          </a:xfrm>
          <a:prstGeom prst="rect"/>
          <a:noFill/>
          <a:ln w="9525">
            <a:noFill/>
          </a:ln>
        </p:spPr>
        <p:txBody>
          <a:bodyPr anchor="ctr"/>
          <a:p>
            <a:pPr lvl="0"/>
            <a:r>
              <a:rPr altLang="en-US" dirty="0" lang="zh-CN"/>
              <a:t>单击此处编辑母版标题样式</a:t>
            </a:r>
            <a:endParaRPr altLang="zh-CN"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1888"/>
            <a:ext cx="7886700" cy="3500437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zh-CN"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9B69ED2-AFA2-4C7D-901D-68A7D52735F3}" type="datetimeFigureOut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6858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20085FC-F682-4F11-B4E5-F6347D87E0B7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7"/>
          <p:cNvGrpSpPr/>
          <p:nvPr userDrawn="1"/>
        </p:nvGrpSpPr>
        <p:grpSpPr>
          <a:xfrm>
            <a:off x="0" y="141288"/>
            <a:ext cx="604838" cy="895350"/>
            <a:chOff x="-10" y="-973495"/>
            <a:chExt cx="2575977" cy="381606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 t="19044" r="41302" b="21577"/>
            <a:stretch>
              <a:fillRect/>
            </a:stretch>
          </p:blipFill>
          <p:spPr>
            <a:xfrm flipH="1">
              <a:off x="-10" y="-973495"/>
              <a:ext cx="2575977" cy="3816065"/>
            </a:xfrm>
            <a:prstGeom prst="rect"/>
            <a:noFill/>
            <a:ln w="9525">
              <a:noFill/>
            </a:ln>
          </p:spPr>
        </p:pic>
        <p:pic>
          <p:nvPicPr>
            <p:cNvPr id="2097153" name="图片 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/>
            <a:srcRect t="20975" r="41618" b="20621"/>
            <a:stretch>
              <a:fillRect/>
            </a:stretch>
          </p:blipFill>
          <p:spPr>
            <a:xfrm flipH="1">
              <a:off x="0" y="-264100"/>
              <a:ext cx="1568449" cy="2368336"/>
            </a:xfrm>
            <a:prstGeom prst="rect"/>
            <a:noFill/>
            <a:ln w="9525">
              <a:noFill/>
            </a:ln>
          </p:spPr>
        </p:pic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</p:sldLayoutIdLst>
  <p:timing/>
  <p:hf dt="0" ftr="0" hdr="0" sldNum="0"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200" kern="1200">
          <a:solidFill>
            <a:srgbClr val="50D8C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7BE1D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7BE1D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7BE1D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7BE1D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7BE1D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19" name=""/>
        <p:cNvGrpSpPr/>
        <p:nvPr/>
      </p:nvGrpSpPr>
      <p:grpSpPr>
        <a:xfrm/>
      </p:grpSpPr>
      <p:grpSp>
        <p:nvGrpSpPr>
          <p:cNvPr id="20" name="组合 1"/>
          <p:cNvGrpSpPr/>
          <p:nvPr/>
        </p:nvGrpSpPr>
        <p:grpSpPr>
          <a:xfrm>
            <a:off x="-635" y="0"/>
            <a:ext cx="9144000" cy="3299460"/>
            <a:chOff x="0" y="0"/>
            <a:chExt cx="9144000" cy="3299460"/>
          </a:xfrm>
        </p:grpSpPr>
        <p:pic>
          <p:nvPicPr>
            <p:cNvPr id="2097154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42001" r="33006" b="21579"/>
            <a:stretch>
              <a:fillRect/>
            </a:stretch>
          </p:blipFill>
          <p:spPr>
            <a:xfrm>
              <a:off x="4999355" y="0"/>
              <a:ext cx="4144645" cy="3299460"/>
            </a:xfrm>
            <a:prstGeom prst="rect"/>
            <a:noFill/>
            <a:ln w="9525">
              <a:noFill/>
            </a:ln>
          </p:spPr>
        </p:pic>
        <p:pic>
          <p:nvPicPr>
            <p:cNvPr id="2097155" name="图片 1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rcRect t="42139" r="41618" b="20621"/>
            <a:stretch>
              <a:fillRect/>
            </a:stretch>
          </p:blipFill>
          <p:spPr>
            <a:xfrm>
              <a:off x="6060440" y="0"/>
              <a:ext cx="3083560" cy="2969260"/>
            </a:xfrm>
            <a:prstGeom prst="rect"/>
            <a:noFill/>
            <a:ln w="9525">
              <a:noFill/>
            </a:ln>
          </p:spPr>
        </p:pic>
        <p:pic>
          <p:nvPicPr>
            <p:cNvPr id="2097156" name="图片 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rcRect l="4973" t="7013"/>
            <a:stretch>
              <a:fillRect/>
            </a:stretch>
          </p:blipFill>
          <p:spPr>
            <a:xfrm>
              <a:off x="0" y="0"/>
              <a:ext cx="2016084" cy="1536700"/>
            </a:xfrm>
            <a:prstGeom prst="rect"/>
            <a:noFill/>
            <a:ln w="9525">
              <a:noFill/>
            </a:ln>
          </p:spPr>
        </p:pic>
      </p:grpSp>
      <p:sp>
        <p:nvSpPr>
          <p:cNvPr id="1048587" name="Text Box 1"/>
          <p:cNvSpPr txBox="1"/>
          <p:nvPr/>
        </p:nvSpPr>
        <p:spPr>
          <a:xfrm>
            <a:off x="302260" y="229870"/>
            <a:ext cx="4572000" cy="1394460"/>
          </a:xfrm>
          <a:prstGeom prst="rect"/>
          <a:solidFill>
            <a:srgbClr val="50D8C8"/>
          </a:solidFill>
        </p:spPr>
        <p:txBody>
          <a:bodyPr anchor="t" rtlCol="0" wrap="square">
            <a:spAutoFit/>
          </a:bodyPr>
          <a:p>
            <a:pPr>
              <a:lnSpc>
                <a:spcPct val="90000"/>
              </a:lnSpc>
            </a:pPr>
            <a:r>
              <a:rPr altLang="ru-RU" b="1" dirty="0" sz="3200" i="1" lang="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2025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ылы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бөлінген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қаржы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-778614,0 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теңге,оның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ішінде</a:t>
            </a:r>
            <a:r>
              <a:rPr altLang="ru-RU" b="1" dirty="0" sz="3200" i="1" lang="ru-RU">
                <a:solidFill>
                  <a:srgbClr val="166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altLang="ru-RU" b="1" dirty="0" sz="3200" i="1" lang="ru-RU">
              <a:solidFill>
                <a:srgbClr val="16645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588" name="Прямоугольник 5"/>
          <p:cNvSpPr/>
          <p:nvPr/>
        </p:nvSpPr>
        <p:spPr>
          <a:xfrm>
            <a:off x="-635" y="1649730"/>
            <a:ext cx="9144000" cy="374078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салықтарымен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536319,0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Сауықтыру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жәрдемақысына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25973,0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берушілердің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зейнетақы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жарналары-8417,0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- 28611,0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аударым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- 20707,0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сақтандыру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аударымдар-14427,0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41672,0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қызметі-42,0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1800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altLang="ru-RU" dirty="0" sz="1800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7" name="Picture 8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l="17809" t="23593" r="18075" b="22691"/>
          <a:stretch>
            <a:fillRect/>
          </a:stretch>
        </p:blipFill>
        <p:spPr>
          <a:xfrm>
            <a:off x="7665085" y="0"/>
            <a:ext cx="1287780" cy="1294130"/>
          </a:xfrm>
          <a:prstGeom prst="rect"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/>
      </p:grpSpPr>
      <p:grpSp>
        <p:nvGrpSpPr>
          <p:cNvPr id="41" name="组合 1"/>
          <p:cNvGrpSpPr/>
          <p:nvPr/>
        </p:nvGrpSpPr>
        <p:grpSpPr>
          <a:xfrm>
            <a:off x="0" y="0"/>
            <a:ext cx="2680970" cy="2495550"/>
            <a:chOff x="0" y="0"/>
            <a:chExt cx="5393468" cy="4900613"/>
          </a:xfrm>
        </p:grpSpPr>
        <p:pic>
          <p:nvPicPr>
            <p:cNvPr id="2097176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t="42001" r="41302" b="21579"/>
            <a:stretch>
              <a:fillRect/>
            </a:stretch>
          </p:blipFill>
          <p:spPr>
            <a:xfrm flipH="1">
              <a:off x="0" y="0"/>
              <a:ext cx="5393468" cy="4900613"/>
            </a:xfrm>
            <a:prstGeom prst="rect"/>
            <a:noFill/>
            <a:ln w="9525">
              <a:noFill/>
            </a:ln>
          </p:spPr>
        </p:pic>
        <p:pic>
          <p:nvPicPr>
            <p:cNvPr id="2097177" name="图片 1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42139" r="41618" b="20621"/>
            <a:stretch>
              <a:fillRect/>
            </a:stretch>
          </p:blipFill>
          <p:spPr>
            <a:xfrm flipH="1">
              <a:off x="0" y="1"/>
              <a:ext cx="3837755" cy="3695027"/>
            </a:xfrm>
            <a:prstGeom prst="rect"/>
            <a:noFill/>
            <a:ln w="9525">
              <a:noFill/>
            </a:ln>
          </p:spPr>
        </p:pic>
      </p:grpSp>
      <p:pic>
        <p:nvPicPr>
          <p:cNvPr id="2097178" name="图片 1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r="4973" b="7013"/>
          <a:stretch>
            <a:fillRect/>
          </a:stretch>
        </p:blipFill>
        <p:spPr>
          <a:xfrm>
            <a:off x="7816850" y="4222750"/>
            <a:ext cx="1327150" cy="920750"/>
          </a:xfrm>
          <a:prstGeom prst="rect"/>
          <a:noFill/>
          <a:ln w="9525">
            <a:noFill/>
          </a:ln>
        </p:spPr>
      </p:pic>
      <p:sp>
        <p:nvSpPr>
          <p:cNvPr id="1048606" name="Заголовок 1"/>
          <p:cNvSpPr txBox="1"/>
          <p:nvPr/>
        </p:nvSpPr>
        <p:spPr>
          <a:xfrm>
            <a:off x="2387600" y="184785"/>
            <a:ext cx="5034280" cy="1109980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19294,0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теңге,оның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altLang="ru-RU" b="1" dirty="0" sz="28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Прямоугольник 4"/>
          <p:cNvSpPr/>
          <p:nvPr/>
        </p:nvSpPr>
        <p:spPr>
          <a:xfrm>
            <a:off x="539115" y="1596390"/>
            <a:ext cx="8371840" cy="3547110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медбике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кабинетінін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3536,1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Күзет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4846,2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Қоқыс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-235,2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- 150,0 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Дабыл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батырмасының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- 65,8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Дезинфекция- 80,0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жүйесінін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5303,1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Өртке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есіктерін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орнату-650,0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Есептегіш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тексерту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600,0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стендін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жасату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-647,5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Видеокамера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800,0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altLang="ru-RU" dirty="0" sz="1800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altLang="ru-RU" dirty="0" sz="1800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2380,1</a:t>
            </a: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endParaRPr altLang="ru-RU" dirty="0" sz="1800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9" name="Picture 1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l="17809" t="23593" r="18075" b="22691"/>
          <a:stretch>
            <a:fillRect/>
          </a:stretch>
        </p:blipFill>
        <p:spPr>
          <a:xfrm>
            <a:off x="7665085" y="0"/>
            <a:ext cx="1287780" cy="1294130"/>
          </a:xfrm>
          <a:prstGeom prst="rect"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 txBox="1"/>
          <p:nvPr/>
        </p:nvSpPr>
        <p:spPr>
          <a:xfrm>
            <a:off x="1208485" y="164305"/>
            <a:ext cx="6640115" cy="702469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100" i="1" lang="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сқа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2380,1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теңге,оның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altLang="ru-RU" b="1" dirty="0" sz="2100" i="1" lang="ru-RU">
                <a:solidFill>
                  <a:srgbClr val="AAEC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altLang="ru-RU" b="1" dirty="0" sz="2100" i="1" lang="ru-RU">
              <a:solidFill>
                <a:srgbClr val="AAEC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9" name="Прямоугольник 4"/>
          <p:cNvSpPr/>
          <p:nvPr/>
        </p:nvSpPr>
        <p:spPr>
          <a:xfrm>
            <a:off x="1121410" y="913765"/>
            <a:ext cx="7645400" cy="347662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дабылына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65,8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камераларын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смета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-154,7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Сэс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-209,0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Баспалдақтарды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- 200,0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жабдықтарын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сынау-16,5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жабдықтарын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сынау-98,0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479,5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219,0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есептегішін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370,0 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кәріз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156,0 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 txBox="1"/>
          <p:nvPr/>
        </p:nvSpPr>
        <p:spPr>
          <a:xfrm>
            <a:off x="1208485" y="164305"/>
            <a:ext cx="6640115" cy="702469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altLang="ru-RU" b="1" dirty="0" sz="2400" i="1" lang="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егізгі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28476,0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теңге,оның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1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altLang="ru-RU" b="1" dirty="0" sz="21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altLang="ru-RU" b="1" dirty="0" sz="21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1" name="Прямоугольник 4"/>
          <p:cNvSpPr/>
          <p:nvPr/>
        </p:nvSpPr>
        <p:spPr>
          <a:xfrm>
            <a:off x="1164923" y="1158304"/>
            <a:ext cx="6727237" cy="304609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Микрафон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46,0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парталары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жиынтықта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16800,0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тақтасы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дана – 110,0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рәміздер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99,0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Дрель – 40,0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сигналы – 80,0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Моноболоктар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11200,0 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285750" marL="285750">
              <a:buFont typeface="Arial" panose="020B0604020202020204" pitchFamily="34" charset="0"/>
              <a:buChar char="•"/>
            </a:pP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метрлік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400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баспалдақ</a:t>
            </a:r>
            <a:r>
              <a:rPr altLang="ru-RU" dirty="0" sz="2400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101,0 </a:t>
            </a:r>
            <a:endParaRPr altLang="ru-RU" dirty="0" sz="2400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0" name="Picture 1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7809" t="23593" r="18075" b="22691"/>
          <a:stretch>
            <a:fillRect/>
          </a:stretch>
        </p:blipFill>
        <p:spPr>
          <a:xfrm>
            <a:off x="7665085" y="164465"/>
            <a:ext cx="1287780" cy="129413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/>
      </p:grpSpPr>
      <p:sp>
        <p:nvSpPr>
          <p:cNvPr id="1048612" name="Text Box 3"/>
          <p:cNvSpPr txBox="1"/>
          <p:nvPr/>
        </p:nvSpPr>
        <p:spPr>
          <a:xfrm>
            <a:off x="915670" y="317500"/>
            <a:ext cx="7451725" cy="1252855"/>
          </a:xfrm>
          <a:prstGeom prst="rect"/>
          <a:noFill/>
        </p:spPr>
        <p:txBody>
          <a:bodyPr anchor="t" rtlCol="0" wrap="square">
            <a:spAutoFit/>
          </a:bodyPr>
          <a:p>
            <a:pPr>
              <a:lnSpc>
                <a:spcPct val="90000"/>
              </a:lnSpc>
            </a:pP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Негізгі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құралдарды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сатып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алу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бойынша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бөлінген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қаржы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1700,0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теңге,оның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ішінде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altLang="ru-RU" b="1" dirty="0" sz="2800" i="1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13" name="Прямоугольник 7"/>
          <p:cNvSpPr/>
          <p:nvPr/>
        </p:nvSpPr>
        <p:spPr>
          <a:xfrm>
            <a:off x="572135" y="1957705"/>
            <a:ext cx="8142605" cy="398780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p>
            <a:pPr algn="just">
              <a:buFont typeface="Arial" panose="020B0604020202020204" pitchFamily="34" charset="0"/>
            </a:pPr>
            <a:r>
              <a:rPr altLang="ru-RU" dirty="0" sz="2000" lang="ru-RU">
                <a:solidFill>
                  <a:srgbClr val="7BE1D5"/>
                </a:solidFill>
                <a:latin typeface="KZ Boyarsky" panose="020B0603050302020204" pitchFamily="34" charset="0"/>
              </a:rPr>
              <a:t>Стенд </a:t>
            </a:r>
            <a:r>
              <a:rPr altLang="ru-RU" dirty="0" sz="2000" lang="ru-RU" err="1">
                <a:solidFill>
                  <a:srgbClr val="7BE1D5"/>
                </a:solidFill>
                <a:latin typeface="KZ Boyarsky" panose="020B0603050302020204" pitchFamily="34" charset="0"/>
              </a:rPr>
              <a:t>ақпараттық</a:t>
            </a:r>
            <a:r>
              <a:rPr altLang="ru-RU" dirty="0" sz="2000" lang="ru-RU">
                <a:solidFill>
                  <a:srgbClr val="7BE1D5"/>
                </a:solidFill>
                <a:latin typeface="KZ Boyarsky" panose="020B0603050302020204" pitchFamily="34" charset="0"/>
              </a:rPr>
              <a:t> 4 дана – 1700,0</a:t>
            </a:r>
            <a:endParaRPr altLang="ru-RU" dirty="0" sz="2000" lang="ru-RU">
              <a:solidFill>
                <a:srgbClr val="7BE1D5"/>
              </a:solidFill>
              <a:latin typeface="KZ Boyarsky" panose="020B0603050302020204" pitchFamily="34" charset="0"/>
            </a:endParaRPr>
          </a:p>
        </p:txBody>
      </p:sp>
      <p:pic>
        <p:nvPicPr>
          <p:cNvPr id="2097181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b="41900"/>
          <a:stretch>
            <a:fillRect/>
          </a:stretch>
        </p:blipFill>
        <p:spPr>
          <a:xfrm>
            <a:off x="862330" y="2571750"/>
            <a:ext cx="6861175" cy="2242185"/>
          </a:xfrm>
          <a:prstGeom prst="rect"/>
        </p:spPr>
      </p:pic>
      <p:pic>
        <p:nvPicPr>
          <p:cNvPr id="2097182" name="Picture 8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7809" t="23593" r="18075" b="22691"/>
          <a:stretch>
            <a:fillRect/>
          </a:stretch>
        </p:blipFill>
        <p:spPr>
          <a:xfrm>
            <a:off x="7723505" y="114300"/>
            <a:ext cx="1287780" cy="129413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/>
      </p:grpSpPr>
      <p:sp>
        <p:nvSpPr>
          <p:cNvPr id="1048614" name="Заголовок 1"/>
          <p:cNvSpPr txBox="1"/>
          <p:nvPr/>
        </p:nvSpPr>
        <p:spPr>
          <a:xfrm>
            <a:off x="620395" y="191135"/>
            <a:ext cx="6790690" cy="936625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Моноблоктар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altLang="ru-RU" b="1" dirty="0" sz="28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altLang="ru-RU" b="1" dirty="0" sz="28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 дана – 11200,0</a:t>
            </a:r>
            <a:endParaRPr altLang="ru-RU" b="1" dirty="0" sz="2800" i="1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3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41780" y="960755"/>
            <a:ext cx="5776595" cy="4182745"/>
          </a:xfrm>
          <a:prstGeom prst="rect"/>
        </p:spPr>
      </p:pic>
      <p:pic>
        <p:nvPicPr>
          <p:cNvPr id="2097184" name="Picture 2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7809" t="23593" r="18075" b="22691"/>
          <a:stretch>
            <a:fillRect/>
          </a:stretch>
        </p:blipFill>
        <p:spPr>
          <a:xfrm>
            <a:off x="7665085" y="114300"/>
            <a:ext cx="1287780" cy="129413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/>
      </p:grpSpPr>
      <p:sp>
        <p:nvSpPr>
          <p:cNvPr id="1048615" name="Заголовок 1"/>
          <p:cNvSpPr txBox="1"/>
          <p:nvPr/>
        </p:nvSpPr>
        <p:spPr>
          <a:xfrm>
            <a:off x="145709" y="1134627"/>
            <a:ext cx="8853487" cy="936625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32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 </a:t>
            </a:r>
            <a:r>
              <a:rPr altLang="ru-RU" b="1" dirty="0" sz="32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altLang="ru-RU" b="1" dirty="0" sz="32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32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altLang="ru-RU" b="1" dirty="0" sz="32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3200" i="1" lang="ru-RU" err="1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партасы</a:t>
            </a:r>
            <a:r>
              <a:rPr altLang="ru-RU" b="1" dirty="0" sz="3200" i="1" lang="ru-RU">
                <a:solidFill>
                  <a:srgbClr val="7BE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16800,0</a:t>
            </a:r>
            <a:endParaRPr altLang="ru-RU" b="1" dirty="0" sz="3200" i="1" lang="ru-RU">
              <a:solidFill>
                <a:srgbClr val="7BE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5" name="Picture 3" descr="WhatsApp Image 2025-12-14 at 12.32.4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90215" y="2127885"/>
            <a:ext cx="2857500" cy="2771775"/>
          </a:xfrm>
          <a:prstGeom prst="rect"/>
        </p:spPr>
      </p:pic>
      <p:pic>
        <p:nvPicPr>
          <p:cNvPr id="2097186" name="Picture 4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7809" t="23593" r="18075" b="22691"/>
          <a:stretch>
            <a:fillRect/>
          </a:stretch>
        </p:blipFill>
        <p:spPr>
          <a:xfrm>
            <a:off x="7711440" y="102235"/>
            <a:ext cx="1287780" cy="129413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/>
      </p:grpSpPr>
      <p:grpSp>
        <p:nvGrpSpPr>
          <p:cNvPr id="48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097187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t="42001" r="33006" b="21579"/>
            <a:stretch>
              <a:fillRect/>
            </a:stretch>
          </p:blipFill>
          <p:spPr>
            <a:xfrm>
              <a:off x="2683117" y="0"/>
              <a:ext cx="6460883" cy="5143500"/>
            </a:xfrm>
            <a:prstGeom prst="rect"/>
            <a:noFill/>
            <a:ln w="9525">
              <a:noFill/>
            </a:ln>
          </p:spPr>
        </p:pic>
        <p:pic>
          <p:nvPicPr>
            <p:cNvPr id="2097188" name="图片 1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42139" r="41618" b="20621"/>
            <a:stretch>
              <a:fillRect/>
            </a:stretch>
          </p:blipFill>
          <p:spPr>
            <a:xfrm>
              <a:off x="4340863" y="0"/>
              <a:ext cx="4803137" cy="4624507"/>
            </a:xfrm>
            <a:prstGeom prst="rect"/>
            <a:noFill/>
            <a:ln w="9525">
              <a:noFill/>
            </a:ln>
          </p:spPr>
        </p:pic>
        <p:pic>
          <p:nvPicPr>
            <p:cNvPr id="2097189" name="图片 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rcRect l="4973" t="7013"/>
            <a:stretch>
              <a:fillRect/>
            </a:stretch>
          </p:blipFill>
          <p:spPr>
            <a:xfrm>
              <a:off x="0" y="0"/>
              <a:ext cx="2016084" cy="1536700"/>
            </a:xfrm>
            <a:prstGeom prst="rect"/>
            <a:noFill/>
            <a:ln w="9525">
              <a:noFill/>
            </a:ln>
          </p:spPr>
        </p:pic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/>
      </p:grpSpPr>
      <p:grpSp>
        <p:nvGrpSpPr>
          <p:cNvPr id="30" name="组合 5"/>
          <p:cNvGrpSpPr/>
          <p:nvPr/>
        </p:nvGrpSpPr>
        <p:grpSpPr>
          <a:xfrm>
            <a:off x="0" y="0"/>
            <a:ext cx="4575175" cy="5068888"/>
            <a:chOff x="-3" y="-11007"/>
            <a:chExt cx="2575977" cy="2853574"/>
          </a:xfrm>
        </p:grpSpPr>
        <p:pic>
          <p:nvPicPr>
            <p:cNvPr id="2097160" name="图片 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t="34021" r="41302" b="21577"/>
            <a:stretch>
              <a:fillRect/>
            </a:stretch>
          </p:blipFill>
          <p:spPr>
            <a:xfrm flipH="1">
              <a:off x="-3" y="-11007"/>
              <a:ext cx="2575977" cy="2853574"/>
            </a:xfrm>
            <a:prstGeom prst="rect"/>
            <a:noFill/>
            <a:ln w="9525">
              <a:noFill/>
            </a:ln>
          </p:spPr>
        </p:pic>
        <p:pic>
          <p:nvPicPr>
            <p:cNvPr id="2097161" name="图片 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29494" r="41618" b="20621"/>
            <a:stretch>
              <a:fillRect/>
            </a:stretch>
          </p:blipFill>
          <p:spPr>
            <a:xfrm flipH="1">
              <a:off x="-1" y="-11007"/>
              <a:ext cx="1568449" cy="2022899"/>
            </a:xfrm>
            <a:prstGeom prst="rect"/>
            <a:noFill/>
            <a:ln w="9525">
              <a:noFill/>
            </a:ln>
          </p:spPr>
        </p:pic>
      </p:grpSp>
      <p:pic>
        <p:nvPicPr>
          <p:cNvPr id="2097162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r="4973" b="7013"/>
          <a:stretch>
            <a:fillRect/>
          </a:stretch>
        </p:blipFill>
        <p:spPr>
          <a:xfrm>
            <a:off x="6671945" y="3428365"/>
            <a:ext cx="2472055" cy="1715135"/>
          </a:xfrm>
          <a:prstGeom prst="rect"/>
          <a:noFill/>
          <a:ln w="9525">
            <a:noFill/>
          </a:ln>
        </p:spPr>
      </p:pic>
      <p:sp>
        <p:nvSpPr>
          <p:cNvPr id="1048594" name="Text Box 1"/>
          <p:cNvSpPr txBox="1"/>
          <p:nvPr/>
        </p:nvSpPr>
        <p:spPr>
          <a:xfrm>
            <a:off x="4348480" y="86360"/>
            <a:ext cx="4572000" cy="1828800"/>
          </a:xfrm>
          <a:prstGeom prst="rect"/>
          <a:noFill/>
        </p:spPr>
        <p:txBody>
          <a:bodyPr anchor="t" rtlCol="0" wrap="square">
            <a:spAutoFit/>
          </a:bodyPr>
          <a:p>
            <a:pPr>
              <a:lnSpc>
                <a:spcPct val="90000"/>
              </a:lnSpc>
            </a:pPr>
            <a:r>
              <a:rPr altLang="ru-RU" b="1" dirty="0" sz="3200" i="1" lang="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1-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 класс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оқушыларын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ыстық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тамақпен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қамту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- 480 бала</a:t>
            </a:r>
            <a:endParaRPr altLang="ru-RU" b="1" dirty="0" sz="3200" i="1"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163" name="Picture 2" descr="WhatsApp Image 2025-12-13 at 16.04.2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348480" y="1616075"/>
            <a:ext cx="3157855" cy="3157855"/>
          </a:xfrm>
          <a:prstGeom prst="rect"/>
        </p:spPr>
      </p:pic>
      <p:pic>
        <p:nvPicPr>
          <p:cNvPr id="2097164" name="Picture 8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l="17809" t="23593" r="18075" b="22691"/>
          <a:stretch>
            <a:fillRect/>
          </a:stretch>
        </p:blipFill>
        <p:spPr>
          <a:xfrm>
            <a:off x="88900" y="725805"/>
            <a:ext cx="1287780" cy="1294130"/>
          </a:xfrm>
          <a:prstGeom prst="rect"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/>
      </p:grpSpPr>
      <p:grpSp>
        <p:nvGrpSpPr>
          <p:cNvPr id="32" name="组合 1"/>
          <p:cNvGrpSpPr/>
          <p:nvPr/>
        </p:nvGrpSpPr>
        <p:grpSpPr>
          <a:xfrm>
            <a:off x="-534670" y="-88900"/>
            <a:ext cx="5317490" cy="4838065"/>
            <a:chOff x="0" y="0"/>
            <a:chExt cx="5393468" cy="4900613"/>
          </a:xfrm>
        </p:grpSpPr>
        <p:pic>
          <p:nvPicPr>
            <p:cNvPr id="2097165" name="图片 1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t="42001" r="41302" b="21579"/>
            <a:stretch>
              <a:fillRect/>
            </a:stretch>
          </p:blipFill>
          <p:spPr>
            <a:xfrm flipH="1">
              <a:off x="0" y="0"/>
              <a:ext cx="5393468" cy="4900613"/>
            </a:xfrm>
            <a:prstGeom prst="rect"/>
            <a:noFill/>
            <a:ln w="9525">
              <a:noFill/>
            </a:ln>
          </p:spPr>
        </p:pic>
        <p:pic>
          <p:nvPicPr>
            <p:cNvPr id="2097166" name="图片 1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rcRect t="42139" r="41618" b="20621"/>
            <a:stretch>
              <a:fillRect/>
            </a:stretch>
          </p:blipFill>
          <p:spPr>
            <a:xfrm flipH="1">
              <a:off x="0" y="1"/>
              <a:ext cx="3837755" cy="3695027"/>
            </a:xfrm>
            <a:prstGeom prst="rect"/>
            <a:noFill/>
            <a:ln w="9525">
              <a:noFill/>
            </a:ln>
          </p:spPr>
        </p:pic>
      </p:grpSp>
      <p:grpSp>
        <p:nvGrpSpPr>
          <p:cNvPr id="33" name="组合 53"/>
          <p:cNvGrpSpPr/>
          <p:nvPr/>
        </p:nvGrpSpPr>
        <p:grpSpPr>
          <a:xfrm>
            <a:off x="3249295" y="1759585"/>
            <a:ext cx="1131570" cy="698500"/>
            <a:chOff x="6797001" y="1796244"/>
            <a:chExt cx="473340" cy="189722"/>
          </a:xfrm>
        </p:grpSpPr>
        <p:sp>
          <p:nvSpPr>
            <p:cNvPr id="1048595" name="等腰三角形 51"/>
            <p:cNvSpPr/>
            <p:nvPr/>
          </p:nvSpPr>
          <p:spPr>
            <a:xfrm rot="5400000">
              <a:off x="7096429" y="1812054"/>
              <a:ext cx="189722" cy="158102"/>
            </a:xfrm>
            <a:prstGeom prst="triangle"/>
            <a:gradFill flip="none" rotWithShape="1">
              <a:gsLst>
                <a:gs pos="0">
                  <a:srgbClr val="30C9AB">
                    <a:lumMod val="60000"/>
                    <a:lumOff val="40000"/>
                  </a:srgbClr>
                </a:gs>
                <a:gs pos="100000">
                  <a:srgbClr val="24C39F"/>
                </a:gs>
              </a:gsLst>
              <a:lin ang="2700000" scaled="1"/>
            </a:gradFill>
            <a:ln w="25400" cap="flat" cmpd="sng" algn="ctr">
              <a:solidFill>
                <a:srgbClr val="59D9C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6858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015" i="0" kern="1200" kumimoji="0" lang="zh-CN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596" name="等腰三角形 52"/>
            <p:cNvSpPr/>
            <p:nvPr/>
          </p:nvSpPr>
          <p:spPr>
            <a:xfrm rot="5400000">
              <a:off x="6781191" y="1812054"/>
              <a:ext cx="189722" cy="158102"/>
            </a:xfrm>
            <a:prstGeom prst="triangle"/>
            <a:gradFill flip="none" rotWithShape="1">
              <a:gsLst>
                <a:gs pos="0">
                  <a:srgbClr val="30C9AB">
                    <a:lumMod val="60000"/>
                    <a:lumOff val="40000"/>
                  </a:srgbClr>
                </a:gs>
                <a:gs pos="100000">
                  <a:srgbClr val="24C39F"/>
                </a:gs>
              </a:gsLst>
              <a:lin ang="2700000" scaled="1"/>
            </a:gradFill>
            <a:ln w="25400" cap="flat" cmpd="sng" algn="ctr">
              <a:solidFill>
                <a:srgbClr val="59D9C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6858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015" i="0" kern="1200" kumimoji="0" lang="zh-CN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97167" name="图片 1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r="4973" b="7013"/>
          <a:stretch>
            <a:fillRect/>
          </a:stretch>
        </p:blipFill>
        <p:spPr>
          <a:xfrm>
            <a:off x="7816850" y="4222750"/>
            <a:ext cx="1327150" cy="920750"/>
          </a:xfrm>
          <a:prstGeom prst="rect"/>
          <a:noFill/>
          <a:ln w="9525">
            <a:noFill/>
          </a:ln>
        </p:spPr>
      </p:pic>
      <p:sp>
        <p:nvSpPr>
          <p:cNvPr id="1048597" name="Text Box 1"/>
          <p:cNvSpPr txBox="1"/>
          <p:nvPr/>
        </p:nvSpPr>
        <p:spPr>
          <a:xfrm>
            <a:off x="4222750" y="49530"/>
            <a:ext cx="4921250" cy="1710055"/>
          </a:xfrm>
          <a:prstGeom prst="rect"/>
          <a:noFill/>
        </p:spPr>
        <p:txBody>
          <a:bodyPr anchor="t" rtlCol="0" wrap="square">
            <a:noAutofit/>
          </a:bodyPr>
          <a:p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Ыстық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тамақпен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қамту</a:t>
            </a:r>
            <a:r>
              <a:rPr altLang="ru-RU" b="1" dirty="0" sz="3200" i="1" lang="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1-11 сынып - </a:t>
            </a:r>
            <a:r>
              <a:rPr altLang="ru-RU" b="1" dirty="0" sz="3200" i="1"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80 </a:t>
            </a:r>
            <a:r>
              <a:rPr altLang="ru-RU" b="1" dirty="0" sz="3200" i="1" lang="ru-RU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</a:t>
            </a:r>
            <a:endParaRPr altLang="ru-RU" b="1" dirty="0" sz="3200" i="1" lang="ru-RU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168" name="Picture 2" descr="WhatsApp Image 2025-12-13 at 16.04.28 (2)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970780" y="1323975"/>
            <a:ext cx="3425190" cy="3425190"/>
          </a:xfrm>
          <a:prstGeom prst="rect"/>
        </p:spPr>
      </p:pic>
      <p:pic>
        <p:nvPicPr>
          <p:cNvPr id="2097169" name="Picture 8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l="17809" t="23593" r="18075" b="22691"/>
          <a:stretch>
            <a:fillRect/>
          </a:stretch>
        </p:blipFill>
        <p:spPr>
          <a:xfrm>
            <a:off x="267335" y="0"/>
            <a:ext cx="1287780" cy="1294130"/>
          </a:xfrm>
          <a:prstGeom prst="rect"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/>
      </p:grpSpPr>
      <p:sp>
        <p:nvSpPr>
          <p:cNvPr id="1048598" name="Прямоугольник 5"/>
          <p:cNvSpPr/>
          <p:nvPr/>
        </p:nvSpPr>
        <p:spPr>
          <a:xfrm>
            <a:off x="4779645" y="588010"/>
            <a:ext cx="3661410" cy="4071620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p>
            <a:pPr algn="just"/>
            <a:r>
              <a:rPr altLang="ru-RU" dirty="0" sz="2000" lang="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агерге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1097,6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Монетизация (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қаржылай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)- 86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-3975,6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тамақпен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қамту-80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7256,2</a:t>
            </a:r>
            <a:r>
              <a:rPr altLang="ru-RU" dirty="0" sz="2000" lang="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лагерь – 50 бала 794,6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тенге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9" name="Text Box 1"/>
          <p:cNvSpPr txBox="1"/>
          <p:nvPr/>
        </p:nvSpPr>
        <p:spPr>
          <a:xfrm>
            <a:off x="598805" y="2058035"/>
            <a:ext cx="3133090" cy="1934210"/>
          </a:xfrm>
          <a:prstGeom prst="rect"/>
          <a:noFill/>
        </p:spPr>
        <p:txBody>
          <a:bodyPr anchor="t" rtlCol="0" wrap="square">
            <a:noAutofit/>
          </a:bodyPr>
          <a:p>
            <a:pPr algn="just"/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Аз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қамтылған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отбасы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балаларына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бөлінген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қаржы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13124,0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теңге,оның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ішінде</a:t>
            </a:r>
            <a:r>
              <a:rPr altLang="ru-RU" dirty="0" sz="2000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altLang="ru-RU" dirty="0" sz="2000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7170" name="Picture 8" descr="WhatsApp Image 2025-12-14 at 12.59.4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7809" t="23593" r="18075" b="22691"/>
          <a:stretch>
            <a:fillRect/>
          </a:stretch>
        </p:blipFill>
        <p:spPr>
          <a:xfrm>
            <a:off x="598805" y="4445"/>
            <a:ext cx="1287780" cy="1294130"/>
          </a:xfrm>
          <a:prstGeom prst="rect"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/>
      </p:grpSpPr>
      <p:pic>
        <p:nvPicPr>
          <p:cNvPr id="2097171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78255" y="1855470"/>
            <a:ext cx="6978015" cy="3174365"/>
          </a:xfrm>
          <a:prstGeom prst="rect"/>
        </p:spPr>
      </p:pic>
      <p:sp>
        <p:nvSpPr>
          <p:cNvPr id="1048600" name="Заголовок 1"/>
          <p:cNvSpPr txBox="1"/>
          <p:nvPr/>
        </p:nvSpPr>
        <p:spPr>
          <a:xfrm>
            <a:off x="514985" y="369570"/>
            <a:ext cx="8408035" cy="936625"/>
          </a:xfrm>
          <a:prstGeom prst="rect"/>
          <a:noFill/>
          <a:ln w="9525">
            <a:noFill/>
          </a:ln>
        </p:spPr>
        <p:txBody>
          <a:bodyPr anchor="ctr" anchorCtr="0"/>
          <a:p>
            <a:pPr algn="just">
              <a:lnSpc>
                <a:spcPct val="90000"/>
              </a:lnSpc>
            </a:pPr>
            <a:r>
              <a:rPr altLang="ru-RU" b="1" dirty="0" sz="32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-5195,0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altLang="ru-RU" b="1" dirty="0" sz="24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қағаз,желім,папка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корона,қалам,файл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,фото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қағазы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1200,0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altLang="ru-RU" b="1" dirty="0" sz="24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/>
      </p:grpSpPr>
      <p:sp>
        <p:nvSpPr>
          <p:cNvPr id="1048601" name="Заголовок 1"/>
          <p:cNvSpPr txBox="1"/>
          <p:nvPr/>
        </p:nvSpPr>
        <p:spPr>
          <a:xfrm>
            <a:off x="534035" y="0"/>
            <a:ext cx="8507730" cy="1816735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автобус 2025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сомасы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8999,0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endParaRPr altLang="ru-RU" b="1" dirty="0" sz="2800" i="1" lang="ru-RU" err="1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2" name="Picture 3" descr="WhatsApp Image 2025-12-14 at 12.14.08 (1)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61080" y="1428750"/>
            <a:ext cx="4630420" cy="3472815"/>
          </a:xfrm>
          <a:prstGeom prst="rect"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/>
      </p:grpSpPr>
      <p:sp>
        <p:nvSpPr>
          <p:cNvPr id="1048602" name="Заголовок 1"/>
          <p:cNvSpPr txBox="1"/>
          <p:nvPr/>
        </p:nvSpPr>
        <p:spPr>
          <a:xfrm>
            <a:off x="541020" y="116840"/>
            <a:ext cx="8483600" cy="1470660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тауарлары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жууға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1000,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4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4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b="1" dirty="0" sz="24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altLang="ru-RU" b="1" dirty="0" sz="20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Сантехника құралдары-500,0 </a:t>
            </a: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0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b="1" dirty="0" sz="20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altLang="ru-RU" b="1" dirty="0" sz="20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altLang="ru-RU" b="1" dirty="0" sz="20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2495,0 </a:t>
            </a: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0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0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b="1" dirty="0" sz="2000" i="1" lang="ru-RU" err="1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3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83690" y="1343660"/>
            <a:ext cx="5758180" cy="3301365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/>
      </p:grpSpPr>
      <p:sp>
        <p:nvSpPr>
          <p:cNvPr id="1048603" name="Заголовок 1"/>
          <p:cNvSpPr txBox="1"/>
          <p:nvPr/>
        </p:nvSpPr>
        <p:spPr>
          <a:xfrm>
            <a:off x="599915" y="219073"/>
            <a:ext cx="8853487" cy="936625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тақтасы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дана-110,0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altLang="ru-RU" b="1" dirty="0" sz="2800" i="1" lang="ru-RU" err="1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b="50509"/>
          <a:stretch>
            <a:fillRect/>
          </a:stretch>
        </p:blipFill>
        <p:spPr>
          <a:xfrm>
            <a:off x="251460" y="1311275"/>
            <a:ext cx="8641080" cy="2745105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/>
      </p:grpSpPr>
      <p:sp>
        <p:nvSpPr>
          <p:cNvPr id="1048604" name="Заголовок 1"/>
          <p:cNvSpPr txBox="1"/>
          <p:nvPr/>
        </p:nvSpPr>
        <p:spPr>
          <a:xfrm>
            <a:off x="145271" y="972097"/>
            <a:ext cx="8853487" cy="936625"/>
          </a:xfrm>
          <a:prstGeom prst="rect"/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	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қызметтерге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2040,0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теңге,оның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b="1" dirty="0" sz="2800" i="1" lang="ru-RU" err="1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altLang="ru-RU" b="1" dirty="0" sz="2800" i="1" lang="ru-RU">
                <a:solidFill>
                  <a:srgbClr val="50D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altLang="ru-RU" b="1" dirty="0" sz="2800" i="1" lang="ru-RU">
              <a:solidFill>
                <a:srgbClr val="50D8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5" name="Picture 2" descr="Picture backgroun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955623" y="2329687"/>
            <a:ext cx="2229353" cy="2229353"/>
          </a:xfrm>
          <a:prstGeom prst="rect"/>
          <a:noFill/>
        </p:spPr>
      </p:pic>
      <p:sp>
        <p:nvSpPr>
          <p:cNvPr id="1048605" name="Прямоугольник 5"/>
          <p:cNvSpPr/>
          <p:nvPr/>
        </p:nvSpPr>
        <p:spPr>
          <a:xfrm>
            <a:off x="28936" y="3021424"/>
            <a:ext cx="8969649" cy="400110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altLang="ru-RU" dirty="0" sz="1600" lang="ru-RU">
                <a:solidFill>
                  <a:srgbClr val="50D8C8"/>
                </a:solidFill>
                <a:latin typeface="KZ Boyarsky" panose="020B0603050302020204" pitchFamily="34" charset="0"/>
              </a:rPr>
              <a:t>-</a:t>
            </a:r>
            <a:r>
              <a:rPr altLang="ru-RU" dirty="0" lang="ru-RU">
                <a:solidFill>
                  <a:srgbClr val="50D8C8"/>
                </a:solidFill>
                <a:latin typeface="KZ Boyarsky" panose="020B0603050302020204" pitchFamily="34" charset="0"/>
              </a:rPr>
              <a:t>	</a:t>
            </a:r>
            <a:r>
              <a:rPr altLang="ru-RU" dirty="0" sz="2000" lang="ru-RU" err="1">
                <a:solidFill>
                  <a:srgbClr val="50D8C8"/>
                </a:solidFill>
                <a:latin typeface="KZ Boyarsky" panose="020B0603050302020204" pitchFamily="34" charset="0"/>
              </a:rPr>
              <a:t>білім</a:t>
            </a:r>
            <a:r>
              <a:rPr altLang="ru-RU" dirty="0" sz="2000" lang="ru-RU">
                <a:solidFill>
                  <a:srgbClr val="50D8C8"/>
                </a:solidFill>
                <a:latin typeface="KZ Boyarsky" panose="020B0603050302020204" pitchFamily="34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KZ Boyarsky" panose="020B0603050302020204" pitchFamily="34" charset="0"/>
              </a:rPr>
              <a:t>ленд</a:t>
            </a:r>
            <a:r>
              <a:rPr altLang="ru-RU" dirty="0" sz="2000" lang="ru-RU">
                <a:solidFill>
                  <a:srgbClr val="50D8C8"/>
                </a:solidFill>
                <a:latin typeface="KZ Boyarsky" panose="020B0603050302020204" pitchFamily="34" charset="0"/>
              </a:rPr>
              <a:t>- 580,0 </a:t>
            </a:r>
            <a:r>
              <a:rPr altLang="ru-RU" dirty="0" sz="2000" lang="ru-RU" err="1">
                <a:solidFill>
                  <a:srgbClr val="50D8C8"/>
                </a:solidFill>
                <a:latin typeface="KZ Boyarsky" panose="020B0603050302020204" pitchFamily="34" charset="0"/>
              </a:rPr>
              <a:t>мың</a:t>
            </a:r>
            <a:r>
              <a:rPr altLang="ru-RU" dirty="0" sz="2000" lang="ru-RU">
                <a:solidFill>
                  <a:srgbClr val="50D8C8"/>
                </a:solidFill>
                <a:latin typeface="KZ Boyarsky" panose="020B0603050302020204" pitchFamily="34" charset="0"/>
              </a:rPr>
              <a:t> </a:t>
            </a:r>
            <a:r>
              <a:rPr altLang="ru-RU" dirty="0" sz="2000" lang="ru-RU" err="1">
                <a:solidFill>
                  <a:srgbClr val="50D8C8"/>
                </a:solidFill>
                <a:latin typeface="KZ Boyarsky" panose="020B0603050302020204" pitchFamily="34" charset="0"/>
              </a:rPr>
              <a:t>теңге</a:t>
            </a:r>
            <a:endParaRPr altLang="ru-RU" dirty="0" sz="2000" lang="ru-RU" err="1">
              <a:solidFill>
                <a:srgbClr val="50D8C8"/>
              </a:solidFill>
              <a:latin typeface="KZ Boyarsky" panose="020B06030503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微软雅黑 Light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Company>china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Slibe</dc:creator>
  <cp:lastModifiedBy>Аля Орлова</cp:lastModifiedBy>
  <dcterms:created xsi:type="dcterms:W3CDTF">2016-01-31T16:43:00Z</dcterms:created>
  <dcterms:modified xsi:type="dcterms:W3CDTF">2025-12-14T15:54:57Z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1033-12.2.0.23155</vt:lpwstr>
  </property>
  <property fmtid="{D5CDD505-2E9C-101B-9397-08002B2CF9AE}" pid="3" name="ICV">
    <vt:lpwstr>ddd2dab38b28497d967dd3297e12964b</vt:lpwstr>
  </property>
</Properties>
</file>